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Native Push Notifications with Firebase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guide to implementing push notifications for your Expo-based React Native applications using Firebase Cloud Messaging.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675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Creating a Notification Handler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376726"/>
            <a:ext cx="1077397" cy="17153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0722" y="2592110"/>
            <a:ext cx="360878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 Up Notification Listener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80722" y="305788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handler for incoming notifications.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680722" y="3531870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must run at app initialization.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092059"/>
            <a:ext cx="1077397" cy="17153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80722" y="4307443"/>
            <a:ext cx="31339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Display Behavior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680722" y="4773216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how notifications appear when app is open.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680722" y="524720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foreground notification visibility.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07393"/>
            <a:ext cx="1077397" cy="17153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80722" y="6022777"/>
            <a:ext cx="323790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Handle Notification Taps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680722" y="6488549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Respond when users interact with notifications.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680722" y="6962537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Navigate to relevant screens based on payload.</a:t>
            </a:r>
            <a:endParaRPr lang="en-US" sz="16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50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Notification Payload Structure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627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5657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Title &amp; Body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46997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main content users see. Keep titles under 40 characters and body text under 100 characters for best display.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26278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05657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Payload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546997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JSON data for your app. This can include screen routing information, IDs, or any app-specific data.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26278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05657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Rich Media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546997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images with a "picture" field. Images should be publicly accessible URLs. Maximum size: 1MB.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289"/>
            <a:ext cx="10066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Sending Notifications From Backend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094667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1" y="2094667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094667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7173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send notifications through Firebase Admin SDK or the FCM HTTP v1 API. Both require your server key from Firebase console. Never expose this key in client code.</a:t>
            </a:r>
            <a:endParaRPr lang="en-US" sz="175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6663"/>
            <a:ext cx="72943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Push Notifications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2418"/>
            <a:ext cx="3496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Firebase Console Testing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3356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simplest way to start testing. Navigate to Cloud Messaging → Send your first message.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634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by token or topic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6854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Preview appearance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107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delivery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15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Expo Push Tool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373356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Convenient for Expo-specific implementation testing.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66344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with Expo tokens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10563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web interface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554783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Firebase config needed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3152418"/>
            <a:ext cx="2992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Testing Tools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2067" y="373356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your own testing UI for comprehensive validation.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466344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different payloads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510563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handling logic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2067" y="554783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test notifications</a:t>
            </a:r>
            <a:endParaRPr lang="en-US" sz="17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061" y="565547"/>
            <a:ext cx="6013252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Implementation Challenges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6205061" y="1249442"/>
            <a:ext cx="7706678" cy="440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40%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9178528" y="1856542"/>
            <a:ext cx="175974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iOS Certificate Issues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205061" y="2145030"/>
            <a:ext cx="770667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common error in push notification setups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6205061" y="2825591"/>
            <a:ext cx="7706678" cy="440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35%</a:t>
            </a:r>
            <a:endParaRPr lang="en-US" sz="3450" dirty="0"/>
          </a:p>
        </p:txBody>
      </p:sp>
      <p:sp>
        <p:nvSpPr>
          <p:cNvPr id="8" name="Text 5"/>
          <p:cNvSpPr/>
          <p:nvPr/>
        </p:nvSpPr>
        <p:spPr>
          <a:xfrm>
            <a:off x="9224248" y="3432691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Token Handling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205061" y="3721179"/>
            <a:ext cx="770667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Incorrect token refresh implementation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205061" y="4401741"/>
            <a:ext cx="7706678" cy="440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27%</a:t>
            </a:r>
            <a:endParaRPr lang="en-US" sz="3450" dirty="0"/>
          </a:p>
        </p:txBody>
      </p:sp>
      <p:sp>
        <p:nvSpPr>
          <p:cNvPr id="11" name="Text 8"/>
          <p:cNvSpPr/>
          <p:nvPr/>
        </p:nvSpPr>
        <p:spPr>
          <a:xfrm>
            <a:off x="9224248" y="5008840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Payload Format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205061" y="5297329"/>
            <a:ext cx="770667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Malformed notification data structures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6205061" y="5977890"/>
            <a:ext cx="7706678" cy="440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22%</a:t>
            </a:r>
            <a:endParaRPr lang="en-US" sz="3450" dirty="0"/>
          </a:p>
        </p:txBody>
      </p:sp>
      <p:sp>
        <p:nvSpPr>
          <p:cNvPr id="14" name="Text 11"/>
          <p:cNvSpPr/>
          <p:nvPr/>
        </p:nvSpPr>
        <p:spPr>
          <a:xfrm>
            <a:off x="9182814" y="6584990"/>
            <a:ext cx="1751171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Background Handling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205061" y="6873478"/>
            <a:ext cx="770667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 not working when app is closed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205061" y="7237095"/>
            <a:ext cx="7706678" cy="4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issues stem from incorrect configuration rather than code problems. Always check your Firebase setup and certificates first.</a:t>
            </a:r>
            <a:endParaRPr lang="en-US" sz="10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5737"/>
            <a:ext cx="76486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 &amp; Next Steps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8144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51834"/>
            <a:ext cx="31113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Send at the Right Time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4225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Respect user time zones. Avoid late night notifications unless critical. Use analytics to find optimal engagement times.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298144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51834"/>
            <a:ext cx="3672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Offer Detailed Preferences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64225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 users choose notification categories. Implement frequency controls. Remember preferences across installations.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29814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51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Measure &amp; Optimize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64225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open rates and conversion actions. A/B test notification content. Analyze user segments for targeted messaging.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Push Notifications Matter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Engagement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 can increase app engagement by up to 88%.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users informed with timely information.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Retention Driver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Apps with push notifications have 3x better retention rates.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83097"/>
            <a:ext cx="2951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Journey Control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Guide users to specific screens or actions within your app.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1662"/>
            <a:ext cx="64909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Prerequisites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60602"/>
            <a:ext cx="3664863" cy="2923818"/>
          </a:xfrm>
          <a:prstGeom prst="roundRect">
            <a:avLst>
              <a:gd name="adj" fmla="val 3258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195036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Environment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3978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(v12 or newer)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48198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 CLI installed globally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39241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 Go app on test devices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1960602"/>
            <a:ext cx="3664863" cy="2923818"/>
          </a:xfrm>
          <a:prstGeom prst="roundRect">
            <a:avLst>
              <a:gd name="adj" fmla="val 3258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301" y="2195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Firebase Account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301" y="268545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Firebase account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06301" y="312765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 project created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06301" y="356985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 config keys ready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5111234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14624" y="5345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Dependencies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14624" y="58360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expo-notifications package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514624" y="627828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expo-device package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514624" y="67204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firebase/app and /messaging</a:t>
            </a:r>
            <a:endParaRPr lang="en-US" sz="1750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773"/>
            <a:ext cx="75116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Setting Up Firebase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471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4714"/>
            <a:ext cx="3233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Firebase Project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 to Firebase Console. Click "Add project" and follow the setup wizard. Give your project a name that matches your app.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775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Register Your App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iOS and Android platforms. Obtain the GoogleService-Info.plist and google-services.json configuration files.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6078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360789"/>
            <a:ext cx="3412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Enable Cloud Messaging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Navigate to "Cloud Messaging" in the Firebase Console. Enable the API for your project.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79075"/>
            <a:ext cx="678692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Installing Required Packages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3970734"/>
            <a:ext cx="13042821" cy="3064431"/>
          </a:xfrm>
          <a:prstGeom prst="roundRect">
            <a:avLst>
              <a:gd name="adj" fmla="val 2642"/>
            </a:avLst>
          </a:prstGeom>
          <a:solidFill>
            <a:srgbClr val="FBE1D0"/>
          </a:solidFill>
          <a:ln/>
        </p:spPr>
      </p:sp>
      <p:sp>
        <p:nvSpPr>
          <p:cNvPr id="5" name="Shape 2"/>
          <p:cNvSpPr/>
          <p:nvPr/>
        </p:nvSpPr>
        <p:spPr>
          <a:xfrm>
            <a:off x="784265" y="3970734"/>
            <a:ext cx="13061871" cy="3064431"/>
          </a:xfrm>
          <a:prstGeom prst="roundRect">
            <a:avLst>
              <a:gd name="adj" fmla="val 944"/>
            </a:avLst>
          </a:prstGeom>
          <a:solidFill>
            <a:srgbClr val="FBE1D0"/>
          </a:solidFill>
          <a:ln/>
        </p:spPr>
      </p:sp>
      <p:sp>
        <p:nvSpPr>
          <p:cNvPr id="6" name="Text 3"/>
          <p:cNvSpPr/>
          <p:nvPr/>
        </p:nvSpPr>
        <p:spPr>
          <a:xfrm>
            <a:off x="977027" y="4115276"/>
            <a:ext cx="12676346" cy="2775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Install Expo notification packages
expo install expo-notifications expo-device
// Install Firebase
npm install firebase
// Optional: Install config plugin for native setup
expo install @react-native-firebase/app
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93790" y="7251978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packages form the foundation of our notification system. They handle token management, notification display, and Firebase integration.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58531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Configuring app.json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3473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 Notification Settings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575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basic notification appearance and behavior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3772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Configure Android Settings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45142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Google services configuration path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3149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Configure iOS Settings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5017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background modes and Push capability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app.json file contains crucial configuration for Expo to generate proper native code with notification support.</a:t>
            </a:r>
            <a:endParaRPr lang="en-US" sz="17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265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Firebase Configuration in App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Config File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Firebase credentials securely in your project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Initialize Firebase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Firebase in your app entry point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Validate Connection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Firebase properly connects without errors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368385" y="5495568"/>
            <a:ext cx="3324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Platform-Specific Setup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iOS and Android differences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535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Requesting Notification Permissions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2585323"/>
            <a:ext cx="7556421" cy="3796903"/>
          </a:xfrm>
          <a:prstGeom prst="roundRect">
            <a:avLst>
              <a:gd name="adj" fmla="val 238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592943"/>
            <a:ext cx="7540347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17627" y="2729746"/>
            <a:ext cx="20785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Permission Type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534608" y="2729746"/>
            <a:ext cx="207478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iOS Behavior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047780" y="2729746"/>
            <a:ext cx="20785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Android Behavior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801410" y="3211354"/>
            <a:ext cx="7540347" cy="963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17627" y="3348157"/>
            <a:ext cx="20785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3534608" y="3348157"/>
            <a:ext cx="20747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prompt required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047780" y="3348157"/>
            <a:ext cx="20785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Granted by default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01410" y="4174569"/>
            <a:ext cx="7540347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17627" y="4311372"/>
            <a:ext cx="20785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Sounds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3534608" y="4311372"/>
            <a:ext cx="207478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of main prompt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047780" y="4311372"/>
            <a:ext cx="20785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Granted by default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801410" y="4792980"/>
            <a:ext cx="7540347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17627" y="4929783"/>
            <a:ext cx="20785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Badges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3534608" y="4929783"/>
            <a:ext cx="207478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of main prompt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047780" y="4929783"/>
            <a:ext cx="20785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Varies by device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801410" y="5411391"/>
            <a:ext cx="7540347" cy="963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17627" y="5548193"/>
            <a:ext cx="20785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Alerts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3534608" y="5548193"/>
            <a:ext cx="20747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permission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6047780" y="5548193"/>
            <a:ext cx="20785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applicable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793790" y="6624638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request permissions at the appropriate time in the user journey. This improves acceptance rates.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984"/>
            <a:ext cx="45617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Getting Push Tokens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1566863"/>
            <a:ext cx="2152055" cy="10454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800" y="2059662"/>
            <a:ext cx="255151" cy="318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11854" y="174831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Token Generation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5311854" y="2140625"/>
            <a:ext cx="37658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identifier for each device installation</a:t>
            </a:r>
            <a:endParaRPr lang="en-US" sz="1400" dirty="0"/>
          </a:p>
        </p:txBody>
      </p:sp>
      <p:sp>
        <p:nvSpPr>
          <p:cNvPr id="7" name="Shape 3"/>
          <p:cNvSpPr/>
          <p:nvPr/>
        </p:nvSpPr>
        <p:spPr>
          <a:xfrm>
            <a:off x="5175766" y="2625447"/>
            <a:ext cx="8615482" cy="11430"/>
          </a:xfrm>
          <a:prstGeom prst="roundRect">
            <a:avLst>
              <a:gd name="adj" fmla="val 666790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2657713"/>
            <a:ext cx="4304109" cy="104548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800" y="3020973"/>
            <a:ext cx="255151" cy="3189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87941" y="283916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Token Storage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387941" y="3231475"/>
            <a:ext cx="330708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tokens in your backend database</a:t>
            </a:r>
            <a:endParaRPr lang="en-US" sz="1400" dirty="0"/>
          </a:p>
        </p:txBody>
      </p:sp>
      <p:sp>
        <p:nvSpPr>
          <p:cNvPr id="12" name="Shape 6"/>
          <p:cNvSpPr/>
          <p:nvPr/>
        </p:nvSpPr>
        <p:spPr>
          <a:xfrm>
            <a:off x="6251853" y="3716298"/>
            <a:ext cx="7539395" cy="11430"/>
          </a:xfrm>
          <a:prstGeom prst="roundRect">
            <a:avLst>
              <a:gd name="adj" fmla="val 666790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3748564"/>
            <a:ext cx="6456164" cy="104548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681" y="4111823"/>
            <a:ext cx="255151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63909" y="3930015"/>
            <a:ext cx="263616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Token Refresh Handling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7463909" y="4322326"/>
            <a:ext cx="349091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when devices change or reinstall</a:t>
            </a:r>
            <a:endParaRPr lang="en-US" sz="1400" dirty="0"/>
          </a:p>
        </p:txBody>
      </p:sp>
      <p:sp>
        <p:nvSpPr>
          <p:cNvPr id="17" name="Shape 9"/>
          <p:cNvSpPr/>
          <p:nvPr/>
        </p:nvSpPr>
        <p:spPr>
          <a:xfrm>
            <a:off x="793790" y="4998125"/>
            <a:ext cx="13042821" cy="2594372"/>
          </a:xfrm>
          <a:prstGeom prst="roundRect">
            <a:avLst>
              <a:gd name="adj" fmla="val 2938"/>
            </a:avLst>
          </a:prstGeom>
          <a:solidFill>
            <a:srgbClr val="FBE1D0"/>
          </a:solidFill>
          <a:ln/>
        </p:spPr>
      </p:sp>
      <p:sp>
        <p:nvSpPr>
          <p:cNvPr id="18" name="Shape 10"/>
          <p:cNvSpPr/>
          <p:nvPr/>
        </p:nvSpPr>
        <p:spPr>
          <a:xfrm>
            <a:off x="784741" y="4998125"/>
            <a:ext cx="13060918" cy="2594372"/>
          </a:xfrm>
          <a:prstGeom prst="roundRect">
            <a:avLst>
              <a:gd name="adj" fmla="val 1049"/>
            </a:avLst>
          </a:prstGeom>
          <a:solidFill>
            <a:srgbClr val="FBE1D0"/>
          </a:solidFill>
          <a:ln/>
        </p:spPr>
      </p:sp>
      <p:sp>
        <p:nvSpPr>
          <p:cNvPr id="19" name="Text 11"/>
          <p:cNvSpPr/>
          <p:nvPr/>
        </p:nvSpPr>
        <p:spPr>
          <a:xfrm>
            <a:off x="966192" y="5134213"/>
            <a:ext cx="12698016" cy="2322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Get Expo push token
const token = await Notifications.getExpoPushTokenAsync({
  projectId: Constants.expoConfig.extra.eas.projectId,
});
// Store in your database
await saveTokenToBackend(user.id, token.data);
</a:t>
            </a:r>
            <a:endParaRPr lang="en-US" sz="140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2025-05-10T04:09:47Z</dcterms:created>
  <dcterms:modified xsi:type="dcterms:W3CDTF">2025-05-10T04:09:47Z</dcterms:modified>
</cp:coreProperties>
</file>